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143dc745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143dc745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143dc745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143dc745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143dc745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143dc745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143dc745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143dc745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143dc74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143dc74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43dc745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43dc745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143dc745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143dc745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143dc745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143dc74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143dc745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143dc74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143dc745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143dc745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143dc745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143dc745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